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 varScale="1">
        <p:scale>
          <a:sx n="77" d="100"/>
          <a:sy n="77" d="100"/>
        </p:scale>
        <p:origin x="72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CEDD-6A38-458A-9B5A-0CD98A9F27C1}" type="datetimeFigureOut">
              <a:rPr lang="es-MX" smtClean="0"/>
              <a:t>19/10/2018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00C60-22B9-49DE-A702-660BEE11467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43393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CEDD-6A38-458A-9B5A-0CD98A9F27C1}" type="datetimeFigureOut">
              <a:rPr lang="es-MX" smtClean="0"/>
              <a:t>19/10/2018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00C60-22B9-49DE-A702-660BEE11467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52013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CEDD-6A38-458A-9B5A-0CD98A9F27C1}" type="datetimeFigureOut">
              <a:rPr lang="es-MX" smtClean="0"/>
              <a:t>19/10/2018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00C60-22B9-49DE-A702-660BEE11467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204262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CEDD-6A38-458A-9B5A-0CD98A9F27C1}" type="datetimeFigureOut">
              <a:rPr lang="es-MX" smtClean="0"/>
              <a:t>19/10/2018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00C60-22B9-49DE-A702-660BEE11467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780529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CEDD-6A38-458A-9B5A-0CD98A9F27C1}" type="datetimeFigureOut">
              <a:rPr lang="es-MX" smtClean="0"/>
              <a:t>19/10/2018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00C60-22B9-49DE-A702-660BEE11467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354225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CEDD-6A38-458A-9B5A-0CD98A9F27C1}" type="datetimeFigureOut">
              <a:rPr lang="es-MX" smtClean="0"/>
              <a:t>19/10/2018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00C60-22B9-49DE-A702-660BEE11467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108615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CEDD-6A38-458A-9B5A-0CD98A9F27C1}" type="datetimeFigureOut">
              <a:rPr lang="es-MX" smtClean="0"/>
              <a:t>19/10/2018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00C60-22B9-49DE-A702-660BEE11467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92550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CEDD-6A38-458A-9B5A-0CD98A9F27C1}" type="datetimeFigureOut">
              <a:rPr lang="es-MX" smtClean="0"/>
              <a:t>19/10/2018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00C60-22B9-49DE-A702-660BEE11467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82103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CEDD-6A38-458A-9B5A-0CD98A9F27C1}" type="datetimeFigureOut">
              <a:rPr lang="es-MX" smtClean="0"/>
              <a:t>19/10/2018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00C60-22B9-49DE-A702-660BEE11467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3926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CEDD-6A38-458A-9B5A-0CD98A9F27C1}" type="datetimeFigureOut">
              <a:rPr lang="es-MX" smtClean="0"/>
              <a:t>19/10/2018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9D300C60-22B9-49DE-A702-660BEE11467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48297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CEDD-6A38-458A-9B5A-0CD98A9F27C1}" type="datetimeFigureOut">
              <a:rPr lang="es-MX" smtClean="0"/>
              <a:t>19/10/2018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00C60-22B9-49DE-A702-660BEE11467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13328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CEDD-6A38-458A-9B5A-0CD98A9F27C1}" type="datetimeFigureOut">
              <a:rPr lang="es-MX" smtClean="0"/>
              <a:t>19/10/2018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00C60-22B9-49DE-A702-660BEE11467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42138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CEDD-6A38-458A-9B5A-0CD98A9F27C1}" type="datetimeFigureOut">
              <a:rPr lang="es-MX" smtClean="0"/>
              <a:t>19/10/2018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00C60-22B9-49DE-A702-660BEE11467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88510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CEDD-6A38-458A-9B5A-0CD98A9F27C1}" type="datetimeFigureOut">
              <a:rPr lang="es-MX" smtClean="0"/>
              <a:t>19/10/2018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00C60-22B9-49DE-A702-660BEE11467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09931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CEDD-6A38-458A-9B5A-0CD98A9F27C1}" type="datetimeFigureOut">
              <a:rPr lang="es-MX" smtClean="0"/>
              <a:t>19/10/2018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00C60-22B9-49DE-A702-660BEE11467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53290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CEDD-6A38-458A-9B5A-0CD98A9F27C1}" type="datetimeFigureOut">
              <a:rPr lang="es-MX" smtClean="0"/>
              <a:t>19/10/2018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00C60-22B9-49DE-A702-660BEE11467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02068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CEDD-6A38-458A-9B5A-0CD98A9F27C1}" type="datetimeFigureOut">
              <a:rPr lang="es-MX" smtClean="0"/>
              <a:t>19/10/2018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00C60-22B9-49DE-A702-660BEE11467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18333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021CEDD-6A38-458A-9B5A-0CD98A9F27C1}" type="datetimeFigureOut">
              <a:rPr lang="es-MX" smtClean="0"/>
              <a:t>19/10/2018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D300C60-22B9-49DE-A702-660BEE11467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17598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0CC7C-C7AB-491A-B25D-E0328256F9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 Arbol Familiar</a:t>
            </a:r>
            <a:endParaRPr lang="es-MX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C857F3-7EEC-49FA-A18D-074ACEE17E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Rachel Perez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48969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16">
            <a:extLst>
              <a:ext uri="{FF2B5EF4-FFF2-40B4-BE49-F238E27FC236}">
                <a16:creationId xmlns:a16="http://schemas.microsoft.com/office/drawing/2014/main" id="{92E81AF8-F8E1-41EA-BAB6-C94EBA3AD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97D8E1E9-19B3-40F4-819A-C0F1ED98D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2261C4D9-D85A-47FA-84B6-EEB07F0BEC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F5F905C-E9B9-43E8-85C9-5433878D6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04BA4C16-191C-43E9-812C-CADE3A3C8B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18D490B0-C0CB-4920-B514-07135457C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8F1AFF93-3FEE-40A9-B815-48CEF706F2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175440C-CD19-45DA-9B5C-050F2CA0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2812386" cy="17525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Kamille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CF00B3-AAE0-4542-8524-86D84B34A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4311" y="2666999"/>
            <a:ext cx="2812386" cy="31242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buFont typeface="Arial"/>
              <a:buChar char="•"/>
            </a:pPr>
            <a:r>
              <a:rPr lang="en-US" dirty="0"/>
              <a:t>Kamille es mi </a:t>
            </a:r>
            <a:r>
              <a:rPr lang="en-US" dirty="0" err="1"/>
              <a:t>hija</a:t>
            </a:r>
            <a:r>
              <a:rPr lang="en-US" dirty="0"/>
              <a:t>. </a:t>
            </a:r>
          </a:p>
          <a:p>
            <a:pPr algn="l">
              <a:buFont typeface="Arial"/>
              <a:buChar char="•"/>
            </a:pPr>
            <a:r>
              <a:rPr lang="en-US" dirty="0"/>
              <a:t>Ella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cinco</a:t>
            </a:r>
            <a:r>
              <a:rPr lang="en-US" dirty="0"/>
              <a:t> </a:t>
            </a:r>
            <a:r>
              <a:rPr lang="en-US" dirty="0" err="1"/>
              <a:t>años</a:t>
            </a:r>
            <a:r>
              <a:rPr lang="en-US" dirty="0"/>
              <a:t>.</a:t>
            </a:r>
          </a:p>
          <a:p>
            <a:pPr algn="l">
              <a:buFont typeface="Arial"/>
              <a:buChar char="•"/>
            </a:pPr>
            <a:r>
              <a:rPr lang="en-US" dirty="0"/>
              <a:t>Ella es </a:t>
            </a:r>
            <a:r>
              <a:rPr lang="en-US" dirty="0" err="1"/>
              <a:t>inteligente</a:t>
            </a:r>
            <a:r>
              <a:rPr lang="en-US" dirty="0"/>
              <a:t>, </a:t>
            </a:r>
            <a:r>
              <a:rPr lang="en-US" dirty="0" err="1"/>
              <a:t>energética</a:t>
            </a:r>
            <a:r>
              <a:rPr lang="en-US" dirty="0"/>
              <a:t> y </a:t>
            </a:r>
            <a:r>
              <a:rPr lang="en-US" dirty="0" err="1"/>
              <a:t>simpática</a:t>
            </a:r>
            <a:r>
              <a:rPr lang="en-US" dirty="0"/>
              <a:t>.</a:t>
            </a:r>
          </a:p>
          <a:p>
            <a:pPr algn="l">
              <a:buFont typeface="Arial"/>
              <a:buChar char="•"/>
            </a:pPr>
            <a:r>
              <a:rPr lang="en-US" dirty="0"/>
              <a:t>Tiene </a:t>
            </a:r>
            <a:r>
              <a:rPr lang="en-US" dirty="0" err="1"/>
              <a:t>mucho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rizo</a:t>
            </a:r>
            <a:r>
              <a:rPr lang="en-US" dirty="0"/>
              <a:t>.</a:t>
            </a:r>
          </a:p>
          <a:p>
            <a:pPr algn="l">
              <a:buFont typeface="Arial"/>
              <a:buChar char="•"/>
            </a:pPr>
            <a:r>
              <a:rPr lang="en-US" dirty="0"/>
              <a:t>Le </a:t>
            </a:r>
            <a:r>
              <a:rPr lang="en-US" dirty="0" err="1"/>
              <a:t>gusta</a:t>
            </a:r>
            <a:r>
              <a:rPr lang="en-US" dirty="0"/>
              <a:t> </a:t>
            </a:r>
            <a:r>
              <a:rPr lang="en-US" dirty="0" err="1"/>
              <a:t>correr</a:t>
            </a:r>
            <a:r>
              <a:rPr lang="en-US" dirty="0"/>
              <a:t>, </a:t>
            </a:r>
            <a:r>
              <a:rPr lang="en-US" dirty="0" err="1"/>
              <a:t>dibujar</a:t>
            </a:r>
            <a:r>
              <a:rPr lang="en-US" dirty="0"/>
              <a:t> y </a:t>
            </a:r>
            <a:r>
              <a:rPr lang="en-US" dirty="0" err="1"/>
              <a:t>cantar</a:t>
            </a:r>
            <a:r>
              <a:rPr lang="en-US" dirty="0"/>
              <a:t>.</a:t>
            </a:r>
          </a:p>
          <a:p>
            <a:pPr algn="l">
              <a:buFont typeface="Arial"/>
              <a:buChar char="•"/>
            </a:pPr>
            <a:endParaRPr lang="en-US" dirty="0"/>
          </a:p>
          <a:p>
            <a:pPr algn="l">
              <a:buFont typeface="Arial"/>
              <a:buChar char="•"/>
            </a:pPr>
            <a:endParaRPr lang="en-US" dirty="0"/>
          </a:p>
        </p:txBody>
      </p:sp>
      <p:pic>
        <p:nvPicPr>
          <p:cNvPr id="12" name="Picture 11" descr="A picture containing indoor, cat, dog, sitting&#10;&#10;Description generated with very high confidence">
            <a:extLst>
              <a:ext uri="{FF2B5EF4-FFF2-40B4-BE49-F238E27FC236}">
                <a16:creationId xmlns:a16="http://schemas.microsoft.com/office/drawing/2014/main" id="{94F2F9F0-02AF-412E-B70A-6305FC98C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09035" y="997022"/>
            <a:ext cx="2443609" cy="183270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8" name="Picture 7" descr="A picture containing indoor, wall, person&#10;&#10;Description generated with very high confidence">
            <a:extLst>
              <a:ext uri="{FF2B5EF4-FFF2-40B4-BE49-F238E27FC236}">
                <a16:creationId xmlns:a16="http://schemas.microsoft.com/office/drawing/2014/main" id="{A7A78998-A5FC-4256-9D2F-EB2E8407AA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99934" y="988949"/>
            <a:ext cx="2443611" cy="1832708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6" name="Picture Placeholder 5" descr="A picture containing ground, outdoor, person, sidewalk&#10;&#10;Description generated with very high confidence">
            <a:extLst>
              <a:ext uri="{FF2B5EF4-FFF2-40B4-BE49-F238E27FC236}">
                <a16:creationId xmlns:a16="http://schemas.microsoft.com/office/drawing/2014/main" id="{28944F6A-5452-496B-94B6-B9E8F5B8CEE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0" r="20390"/>
          <a:stretch>
            <a:fillRect/>
          </a:stretch>
        </p:blipFill>
        <p:spPr>
          <a:xfrm rot="5400000">
            <a:off x="5178018" y="3097954"/>
            <a:ext cx="2443609" cy="3094743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0" name="Picture 9" descr="A picture containing outdoor, road, building, sitting&#10;&#10;Description generated with high confidence">
            <a:extLst>
              <a:ext uri="{FF2B5EF4-FFF2-40B4-BE49-F238E27FC236}">
                <a16:creationId xmlns:a16="http://schemas.microsoft.com/office/drawing/2014/main" id="{3D25A011-619B-4368-81E4-D9AC1661FE9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7" t="16300" r="26243" b="25456"/>
          <a:stretch/>
        </p:blipFill>
        <p:spPr>
          <a:xfrm rot="5400000">
            <a:off x="7746040" y="3882866"/>
            <a:ext cx="2443611" cy="1524918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22941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C78354C-C1EB-4317-9DC2-7A4AE1F13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B7F3000C-E62F-41EF-B26C-43740EDE1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8B8C31FF-E28B-4902-9070-E4ED1395D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168F2688-1110-4BC0-9AAC-10D74DE36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5CD49FE9-A25C-4E16-8AEA-68DD419A5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14F1D10A-5169-4727-8DC0-69AF6E62F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CDEAD526-E7EB-4732-B1B5-8A4AE74FC4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46A33D5-A122-489E-A769-816F34447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4074345" cy="17525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Marcos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A38014-3050-4EDE-B30B-D63BC93AEF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4311" y="2666999"/>
            <a:ext cx="4074345" cy="31242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buFont typeface="Arial"/>
              <a:buChar char="•"/>
            </a:pPr>
            <a:r>
              <a:rPr lang="en-US" dirty="0"/>
              <a:t>Marcos es mi </a:t>
            </a:r>
            <a:r>
              <a:rPr lang="en-US" dirty="0" err="1"/>
              <a:t>hermano</a:t>
            </a:r>
            <a:r>
              <a:rPr lang="en-US" dirty="0"/>
              <a:t> </a:t>
            </a:r>
            <a:r>
              <a:rPr lang="en-US" dirty="0" err="1"/>
              <a:t>menor</a:t>
            </a:r>
            <a:r>
              <a:rPr lang="en-US" dirty="0"/>
              <a:t>.</a:t>
            </a:r>
          </a:p>
          <a:p>
            <a:pPr algn="l">
              <a:buFont typeface="Arial"/>
              <a:buChar char="•"/>
            </a:pPr>
            <a:r>
              <a:rPr lang="en-US" dirty="0"/>
              <a:t>El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veinticinco</a:t>
            </a:r>
            <a:r>
              <a:rPr lang="en-US" dirty="0"/>
              <a:t> </a:t>
            </a:r>
            <a:r>
              <a:rPr lang="en-US" dirty="0" err="1"/>
              <a:t>años</a:t>
            </a:r>
            <a:r>
              <a:rPr lang="en-US" dirty="0"/>
              <a:t>.</a:t>
            </a:r>
          </a:p>
          <a:p>
            <a:pPr algn="l">
              <a:buFont typeface="Arial"/>
              <a:buChar char="•"/>
            </a:pPr>
            <a:r>
              <a:rPr lang="en-US" dirty="0"/>
              <a:t>El es </a:t>
            </a:r>
            <a:r>
              <a:rPr lang="en-US" dirty="0" err="1"/>
              <a:t>interesante</a:t>
            </a:r>
            <a:r>
              <a:rPr lang="en-US" dirty="0"/>
              <a:t>, </a:t>
            </a:r>
            <a:r>
              <a:rPr lang="en-US" dirty="0" err="1"/>
              <a:t>simpático</a:t>
            </a:r>
            <a:r>
              <a:rPr lang="en-US" dirty="0"/>
              <a:t> y </a:t>
            </a:r>
            <a:r>
              <a:rPr lang="en-US" dirty="0" err="1"/>
              <a:t>trabajador</a:t>
            </a:r>
            <a:r>
              <a:rPr lang="en-US" dirty="0"/>
              <a:t>.</a:t>
            </a:r>
          </a:p>
          <a:p>
            <a:pPr algn="l">
              <a:buFont typeface="Arial"/>
              <a:buChar char="•"/>
            </a:pPr>
            <a:r>
              <a:rPr lang="en-US" dirty="0"/>
              <a:t>El es </a:t>
            </a:r>
            <a:r>
              <a:rPr lang="en-US" dirty="0" err="1"/>
              <a:t>delgado</a:t>
            </a:r>
            <a:r>
              <a:rPr lang="en-US" dirty="0"/>
              <a:t>, </a:t>
            </a:r>
            <a:r>
              <a:rPr lang="en-US" dirty="0" err="1"/>
              <a:t>guapo</a:t>
            </a:r>
            <a:r>
              <a:rPr lang="en-US" dirty="0"/>
              <a:t> y alto.</a:t>
            </a:r>
          </a:p>
          <a:p>
            <a:pPr algn="l">
              <a:buFont typeface="Arial"/>
              <a:buChar char="•"/>
            </a:pPr>
            <a:r>
              <a:rPr lang="en-US" dirty="0"/>
              <a:t>Tiene el 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moreno</a:t>
            </a:r>
            <a:r>
              <a:rPr lang="en-US" dirty="0"/>
              <a:t>.</a:t>
            </a:r>
          </a:p>
          <a:p>
            <a:pPr algn="l">
              <a:buFont typeface="Arial"/>
              <a:buChar char="•"/>
            </a:pPr>
            <a:r>
              <a:rPr lang="en-US" dirty="0"/>
              <a:t>Le </a:t>
            </a:r>
            <a:r>
              <a:rPr lang="en-US" dirty="0" err="1"/>
              <a:t>gusta</a:t>
            </a:r>
            <a:r>
              <a:rPr lang="en-US" dirty="0"/>
              <a:t> comer, leer y </a:t>
            </a:r>
            <a:r>
              <a:rPr lang="en-US" dirty="0" err="1"/>
              <a:t>correr</a:t>
            </a:r>
            <a:r>
              <a:rPr lang="en-US" dirty="0"/>
              <a:t>.</a:t>
            </a:r>
          </a:p>
          <a:p>
            <a:pPr algn="l">
              <a:buFont typeface="Arial"/>
              <a:buChar char="•"/>
            </a:pPr>
            <a:endParaRPr lang="en-US" dirty="0"/>
          </a:p>
        </p:txBody>
      </p:sp>
      <p:pic>
        <p:nvPicPr>
          <p:cNvPr id="8" name="Picture 7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23E18336-CC4B-4718-9D39-C59ED0800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567" y="645285"/>
            <a:ext cx="3360057" cy="2520043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0" name="Picture 9" descr="A person standing posing for the camera&#10;&#10;Description generated with very high confidence">
            <a:extLst>
              <a:ext uri="{FF2B5EF4-FFF2-40B4-BE49-F238E27FC236}">
                <a16:creationId xmlns:a16="http://schemas.microsoft.com/office/drawing/2014/main" id="{A45644D9-ABA1-4103-A5BF-8B251AF977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076" y="3423522"/>
            <a:ext cx="1843029" cy="245737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6" name="Picture 5" descr="A person sitting at a table with a plate of food&#10;&#10;Description generated with very high confidence">
            <a:extLst>
              <a:ext uri="{FF2B5EF4-FFF2-40B4-BE49-F238E27FC236}">
                <a16:creationId xmlns:a16="http://schemas.microsoft.com/office/drawing/2014/main" id="{7D2E0940-130D-4A86-8B60-5009CE4212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300" y="3423522"/>
            <a:ext cx="2457372" cy="245737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219760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14">
            <a:extLst>
              <a:ext uri="{FF2B5EF4-FFF2-40B4-BE49-F238E27FC236}">
                <a16:creationId xmlns:a16="http://schemas.microsoft.com/office/drawing/2014/main" id="{1C78354C-C1EB-4317-9DC2-7A4AE1F13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B7F3000C-E62F-41EF-B26C-43740EDE1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8B8C31FF-E28B-4902-9070-E4ED1395D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168F2688-1110-4BC0-9AAC-10D74DE36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5CD49FE9-A25C-4E16-8AEA-68DD419A5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14F1D10A-5169-4727-8DC0-69AF6E62F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CDEAD526-E7EB-4732-B1B5-8A4AE74FC4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F5BF1D-A0BB-4103-B58F-0CB3452FE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4074345" cy="17525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Jocelyn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69268-8732-4201-A054-E8D742098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4311" y="2666999"/>
            <a:ext cx="4074345" cy="31242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buFont typeface="Arial"/>
              <a:buChar char="•"/>
            </a:pPr>
            <a:r>
              <a:rPr lang="en-US" dirty="0"/>
              <a:t>Jocelyn es mi </a:t>
            </a:r>
            <a:r>
              <a:rPr lang="en-US" dirty="0" err="1"/>
              <a:t>hermana</a:t>
            </a:r>
            <a:r>
              <a:rPr lang="en-US" dirty="0"/>
              <a:t> </a:t>
            </a:r>
            <a:r>
              <a:rPr lang="en-US" dirty="0" err="1"/>
              <a:t>menor</a:t>
            </a:r>
            <a:r>
              <a:rPr lang="en-US" dirty="0"/>
              <a:t>.</a:t>
            </a:r>
          </a:p>
          <a:p>
            <a:pPr algn="l">
              <a:buFont typeface="Arial"/>
              <a:buChar char="•"/>
            </a:pPr>
            <a:r>
              <a:rPr lang="en-US" dirty="0"/>
              <a:t>Ella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veintiún</a:t>
            </a:r>
            <a:r>
              <a:rPr lang="en-US" dirty="0"/>
              <a:t> </a:t>
            </a:r>
            <a:r>
              <a:rPr lang="en-US" dirty="0" err="1"/>
              <a:t>años</a:t>
            </a:r>
            <a:r>
              <a:rPr lang="en-US" dirty="0"/>
              <a:t>.</a:t>
            </a:r>
          </a:p>
          <a:p>
            <a:pPr algn="l">
              <a:buFont typeface="Arial"/>
              <a:buChar char="•"/>
            </a:pPr>
            <a:r>
              <a:rPr lang="en-US" dirty="0"/>
              <a:t>Ella es </a:t>
            </a:r>
            <a:r>
              <a:rPr lang="en-US" dirty="0" err="1"/>
              <a:t>trabajadora</a:t>
            </a:r>
            <a:r>
              <a:rPr lang="en-US" dirty="0"/>
              <a:t>, </a:t>
            </a:r>
            <a:r>
              <a:rPr lang="en-US" dirty="0" err="1"/>
              <a:t>inteligente</a:t>
            </a:r>
            <a:r>
              <a:rPr lang="en-US" dirty="0"/>
              <a:t> y </a:t>
            </a:r>
            <a:r>
              <a:rPr lang="en-US" dirty="0" err="1"/>
              <a:t>gentil</a:t>
            </a:r>
            <a:r>
              <a:rPr lang="en-US" dirty="0"/>
              <a:t>.</a:t>
            </a:r>
          </a:p>
          <a:p>
            <a:pPr algn="l">
              <a:buFont typeface="Arial"/>
              <a:buChar char="•"/>
            </a:pPr>
            <a:r>
              <a:rPr lang="en-US" dirty="0"/>
              <a:t>Ella es </a:t>
            </a:r>
            <a:r>
              <a:rPr lang="en-US" dirty="0" err="1"/>
              <a:t>baja</a:t>
            </a:r>
            <a:r>
              <a:rPr lang="en-US" dirty="0"/>
              <a:t>, </a:t>
            </a:r>
            <a:r>
              <a:rPr lang="en-US" dirty="0" err="1"/>
              <a:t>bonita</a:t>
            </a:r>
            <a:r>
              <a:rPr lang="en-US" dirty="0"/>
              <a:t> y </a:t>
            </a:r>
            <a:r>
              <a:rPr lang="en-US" dirty="0" err="1"/>
              <a:t>delgada</a:t>
            </a:r>
            <a:r>
              <a:rPr lang="en-US" dirty="0"/>
              <a:t>.</a:t>
            </a:r>
          </a:p>
          <a:p>
            <a:pPr algn="l">
              <a:buFont typeface="Arial"/>
              <a:buChar char="•"/>
            </a:pPr>
            <a:r>
              <a:rPr lang="en-US" dirty="0"/>
              <a:t>Le </a:t>
            </a:r>
            <a:r>
              <a:rPr lang="en-US" dirty="0" err="1"/>
              <a:t>gusta</a:t>
            </a:r>
            <a:r>
              <a:rPr lang="en-US" dirty="0"/>
              <a:t> </a:t>
            </a:r>
            <a:r>
              <a:rPr lang="en-US" dirty="0" err="1"/>
              <a:t>ir</a:t>
            </a:r>
            <a:r>
              <a:rPr lang="en-US" dirty="0"/>
              <a:t> de </a:t>
            </a:r>
            <a:r>
              <a:rPr lang="en-US" dirty="0" err="1"/>
              <a:t>compras</a:t>
            </a:r>
            <a:r>
              <a:rPr lang="en-US" dirty="0"/>
              <a:t>, </a:t>
            </a:r>
            <a:r>
              <a:rPr lang="en-US" dirty="0" err="1"/>
              <a:t>bailar</a:t>
            </a:r>
            <a:r>
              <a:rPr lang="en-US" dirty="0"/>
              <a:t> y </a:t>
            </a:r>
            <a:r>
              <a:rPr lang="en-US" dirty="0" err="1"/>
              <a:t>cantar</a:t>
            </a:r>
            <a:r>
              <a:rPr lang="en-US" dirty="0"/>
              <a:t>.</a:t>
            </a:r>
          </a:p>
          <a:p>
            <a:pPr algn="l">
              <a:buFont typeface="Arial"/>
              <a:buChar char="•"/>
            </a:pPr>
            <a:endParaRPr lang="en-US" dirty="0"/>
          </a:p>
        </p:txBody>
      </p:sp>
      <p:pic>
        <p:nvPicPr>
          <p:cNvPr id="6" name="Picture 5" descr="A person wearing a red shirt&#10;&#10;Description generated with very high confidence">
            <a:extLst>
              <a:ext uri="{FF2B5EF4-FFF2-40B4-BE49-F238E27FC236}">
                <a16:creationId xmlns:a16="http://schemas.microsoft.com/office/drawing/2014/main" id="{CDB24F49-939B-4813-8F0D-B51F77F83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567" y="645285"/>
            <a:ext cx="3360057" cy="2520043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0" name="Picture 9" descr="A person standing posing for the camera&#10;&#10;Description generated with very high confidence">
            <a:extLst>
              <a:ext uri="{FF2B5EF4-FFF2-40B4-BE49-F238E27FC236}">
                <a16:creationId xmlns:a16="http://schemas.microsoft.com/office/drawing/2014/main" id="{DF05F889-52CF-42F4-82DE-F227041F1E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076" y="3423522"/>
            <a:ext cx="1843029" cy="245737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8" name="Picture 7" descr="A person lying down and looking at the camera&#10;&#10;Description generated with very high confidence">
            <a:extLst>
              <a:ext uri="{FF2B5EF4-FFF2-40B4-BE49-F238E27FC236}">
                <a16:creationId xmlns:a16="http://schemas.microsoft.com/office/drawing/2014/main" id="{EE851AFE-5690-4D4B-8A7F-D09EE79DE6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300" y="3423522"/>
            <a:ext cx="2457372" cy="245737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689971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2E81AF8-F8E1-41EA-BAB6-C94EBA3AD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97D8E1E9-19B3-40F4-819A-C0F1ED98D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2261C4D9-D85A-47FA-84B6-EEB07F0BEC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F5F905C-E9B9-43E8-85C9-5433878D6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04BA4C16-191C-43E9-812C-CADE3A3C8B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18D490B0-C0CB-4920-B514-07135457C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8F1AFF93-3FEE-40A9-B815-48CEF706F2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A3A24B9-686E-4C56-BFC6-66CAEEBC5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2812386" cy="17525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Scott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FBF9CC-0714-4A86-AF63-AFD90BC86B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4311" y="2666999"/>
            <a:ext cx="2812386" cy="31242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buFont typeface="Arial"/>
              <a:buChar char="•"/>
            </a:pPr>
            <a:r>
              <a:rPr lang="en-US" sz="1700" dirty="0"/>
              <a:t>Scott es mi </a:t>
            </a:r>
            <a:r>
              <a:rPr lang="en-US" sz="1700" dirty="0" err="1"/>
              <a:t>novio</a:t>
            </a:r>
            <a:r>
              <a:rPr lang="en-US" sz="1700" dirty="0"/>
              <a:t>.</a:t>
            </a:r>
          </a:p>
          <a:p>
            <a:pPr algn="l">
              <a:buFont typeface="Arial"/>
              <a:buChar char="•"/>
            </a:pPr>
            <a:r>
              <a:rPr lang="en-US" sz="1700" dirty="0"/>
              <a:t>El </a:t>
            </a:r>
            <a:r>
              <a:rPr lang="en-US" sz="1700" dirty="0" err="1"/>
              <a:t>tiene</a:t>
            </a:r>
            <a:r>
              <a:rPr lang="en-US" sz="1700" dirty="0"/>
              <a:t> </a:t>
            </a:r>
            <a:r>
              <a:rPr lang="en-US" sz="1700" dirty="0" err="1"/>
              <a:t>veinticinco</a:t>
            </a:r>
            <a:r>
              <a:rPr lang="en-US" sz="1700" dirty="0"/>
              <a:t> </a:t>
            </a:r>
            <a:r>
              <a:rPr lang="en-US" sz="1700" dirty="0" err="1"/>
              <a:t>años</a:t>
            </a:r>
            <a:r>
              <a:rPr lang="en-US" sz="1700" dirty="0"/>
              <a:t>.</a:t>
            </a:r>
          </a:p>
          <a:p>
            <a:pPr algn="l">
              <a:buFont typeface="Arial"/>
              <a:buChar char="•"/>
            </a:pPr>
            <a:r>
              <a:rPr lang="en-US" sz="1700" dirty="0"/>
              <a:t>El es </a:t>
            </a:r>
            <a:r>
              <a:rPr lang="en-US" sz="1700" dirty="0" err="1"/>
              <a:t>inteligente</a:t>
            </a:r>
            <a:r>
              <a:rPr lang="en-US" sz="1700" dirty="0"/>
              <a:t>, </a:t>
            </a:r>
            <a:r>
              <a:rPr lang="en-US" sz="1700" dirty="0" err="1"/>
              <a:t>interesante</a:t>
            </a:r>
            <a:r>
              <a:rPr lang="en-US" sz="1700" dirty="0"/>
              <a:t>, y </a:t>
            </a:r>
            <a:r>
              <a:rPr lang="en-US" sz="1700" dirty="0" err="1"/>
              <a:t>trabajador</a:t>
            </a:r>
            <a:r>
              <a:rPr lang="en-US" sz="1700" dirty="0"/>
              <a:t>.</a:t>
            </a:r>
          </a:p>
          <a:p>
            <a:pPr algn="l">
              <a:buFont typeface="Arial"/>
              <a:buChar char="•"/>
            </a:pPr>
            <a:r>
              <a:rPr lang="en-US" sz="1700" dirty="0"/>
              <a:t>El es </a:t>
            </a:r>
            <a:r>
              <a:rPr lang="en-US" sz="1700" dirty="0" err="1"/>
              <a:t>guapo</a:t>
            </a:r>
            <a:r>
              <a:rPr lang="en-US" sz="1700" dirty="0"/>
              <a:t>, alto y </a:t>
            </a:r>
            <a:r>
              <a:rPr lang="en-US" sz="1700" dirty="0" err="1"/>
              <a:t>atlético</a:t>
            </a:r>
            <a:r>
              <a:rPr lang="en-US" sz="1700" dirty="0"/>
              <a:t>.</a:t>
            </a:r>
          </a:p>
          <a:p>
            <a:pPr algn="l">
              <a:buFont typeface="Arial"/>
              <a:buChar char="•"/>
            </a:pPr>
            <a:r>
              <a:rPr lang="en-US" sz="1700" dirty="0"/>
              <a:t>Tiene los </a:t>
            </a:r>
            <a:r>
              <a:rPr lang="en-US" sz="1700" dirty="0" err="1"/>
              <a:t>ojos</a:t>
            </a:r>
            <a:r>
              <a:rPr lang="en-US" sz="1700" dirty="0"/>
              <a:t> café. </a:t>
            </a:r>
          </a:p>
          <a:p>
            <a:pPr algn="l">
              <a:buFont typeface="Arial"/>
              <a:buChar char="•"/>
            </a:pPr>
            <a:r>
              <a:rPr lang="en-US" sz="1700" dirty="0"/>
              <a:t>Le </a:t>
            </a:r>
            <a:r>
              <a:rPr lang="en-US" sz="1700" dirty="0" err="1"/>
              <a:t>gusta</a:t>
            </a:r>
            <a:r>
              <a:rPr lang="en-US" sz="1700" dirty="0"/>
              <a:t> </a:t>
            </a:r>
            <a:r>
              <a:rPr lang="en-US" sz="1700" dirty="0" err="1"/>
              <a:t>ir</a:t>
            </a:r>
            <a:r>
              <a:rPr lang="en-US" sz="1700" dirty="0"/>
              <a:t> al </a:t>
            </a:r>
            <a:r>
              <a:rPr lang="en-US" sz="1700" dirty="0" err="1"/>
              <a:t>gimnasio</a:t>
            </a:r>
            <a:r>
              <a:rPr lang="en-US" sz="1700" dirty="0"/>
              <a:t>, </a:t>
            </a:r>
            <a:r>
              <a:rPr lang="en-US" sz="1700" dirty="0" err="1"/>
              <a:t>estudiar</a:t>
            </a:r>
            <a:r>
              <a:rPr lang="en-US" sz="1700" dirty="0"/>
              <a:t> y </a:t>
            </a:r>
            <a:r>
              <a:rPr lang="en-US" sz="1700" dirty="0" err="1"/>
              <a:t>disparar</a:t>
            </a:r>
            <a:r>
              <a:rPr lang="en-US" sz="1700" dirty="0"/>
              <a:t> sus </a:t>
            </a:r>
            <a:r>
              <a:rPr lang="en-US" sz="1700" dirty="0" err="1"/>
              <a:t>armas</a:t>
            </a:r>
            <a:r>
              <a:rPr lang="en-US" sz="1700" dirty="0"/>
              <a:t>.</a:t>
            </a:r>
          </a:p>
        </p:txBody>
      </p:sp>
      <p:pic>
        <p:nvPicPr>
          <p:cNvPr id="10" name="Picture 9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D28FA123-870B-4FA7-BA73-F0AC408C6C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487" y="691573"/>
            <a:ext cx="1832706" cy="2443609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8" name="Picture 7" descr="A couple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BB2959A0-978D-4F95-B35F-FC925E7259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386" y="683500"/>
            <a:ext cx="1374531" cy="2443611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2" name="Picture 11" descr="A person standing on a golf course&#10;&#10;Description generated with very high confidence">
            <a:extLst>
              <a:ext uri="{FF2B5EF4-FFF2-40B4-BE49-F238E27FC236}">
                <a16:creationId xmlns:a16="http://schemas.microsoft.com/office/drawing/2014/main" id="{E42E8444-5AA8-47B7-AE62-7556E55CEB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049" y="3423521"/>
            <a:ext cx="3258145" cy="2443609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6" name="Picture 5" descr="A person wearing sunglasses posing for the camera&#10;&#10;Description generated with very high confidence">
            <a:extLst>
              <a:ext uri="{FF2B5EF4-FFF2-40B4-BE49-F238E27FC236}">
                <a16:creationId xmlns:a16="http://schemas.microsoft.com/office/drawing/2014/main" id="{170AA221-5F63-4BFC-BEAC-831F24EA3D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387" y="3423520"/>
            <a:ext cx="1832708" cy="2443611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697830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C78354C-C1EB-4317-9DC2-7A4AE1F13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B7F3000C-E62F-41EF-B26C-43740EDE1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8B8C31FF-E28B-4902-9070-E4ED1395D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168F2688-1110-4BC0-9AAC-10D74DE36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5CD49FE9-A25C-4E16-8AEA-68DD419A5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14F1D10A-5169-4727-8DC0-69AF6E62F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CDEAD526-E7EB-4732-B1B5-8A4AE74FC4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2D8C619-B573-4E85-B89A-D376D9C4B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2812386" cy="17525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Brittany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BDB297-0312-4B39-BAD4-48522AF54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4311" y="2666999"/>
            <a:ext cx="2812386" cy="31242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buFont typeface="Arial"/>
              <a:buChar char="•"/>
            </a:pPr>
            <a:r>
              <a:rPr lang="en-US" sz="1700" dirty="0"/>
              <a:t>Brittany es mi </a:t>
            </a:r>
            <a:r>
              <a:rPr lang="en-US" sz="1700" dirty="0" err="1"/>
              <a:t>cuñada</a:t>
            </a:r>
            <a:r>
              <a:rPr lang="en-US" sz="1700" dirty="0"/>
              <a:t>.</a:t>
            </a:r>
          </a:p>
          <a:p>
            <a:pPr algn="l">
              <a:lnSpc>
                <a:spcPct val="90000"/>
              </a:lnSpc>
              <a:buFont typeface="Arial"/>
              <a:buChar char="•"/>
            </a:pPr>
            <a:r>
              <a:rPr lang="en-US" sz="1700" dirty="0"/>
              <a:t>Ella </a:t>
            </a:r>
            <a:r>
              <a:rPr lang="en-US" sz="1700" dirty="0" err="1"/>
              <a:t>tiene</a:t>
            </a:r>
            <a:r>
              <a:rPr lang="en-US" sz="1700" dirty="0"/>
              <a:t> </a:t>
            </a:r>
            <a:r>
              <a:rPr lang="en-US" sz="1700" dirty="0" err="1"/>
              <a:t>veintinueve</a:t>
            </a:r>
            <a:r>
              <a:rPr lang="en-US" sz="1700" dirty="0"/>
              <a:t> </a:t>
            </a:r>
            <a:r>
              <a:rPr lang="en-US" sz="1700" dirty="0" err="1"/>
              <a:t>años</a:t>
            </a:r>
            <a:r>
              <a:rPr lang="en-US" sz="1700" dirty="0"/>
              <a:t>.</a:t>
            </a:r>
          </a:p>
          <a:p>
            <a:pPr algn="l">
              <a:lnSpc>
                <a:spcPct val="90000"/>
              </a:lnSpc>
              <a:buFont typeface="Arial"/>
              <a:buChar char="•"/>
            </a:pPr>
            <a:r>
              <a:rPr lang="en-US" sz="1700" dirty="0"/>
              <a:t>Ella es </a:t>
            </a:r>
            <a:r>
              <a:rPr lang="en-US" sz="1700" dirty="0" err="1"/>
              <a:t>interesante</a:t>
            </a:r>
            <a:r>
              <a:rPr lang="en-US" sz="1700" dirty="0"/>
              <a:t>, un </a:t>
            </a:r>
            <a:r>
              <a:rPr lang="en-US" sz="1700" dirty="0" err="1"/>
              <a:t>poco</a:t>
            </a:r>
            <a:r>
              <a:rPr lang="en-US" sz="1700" dirty="0"/>
              <a:t> </a:t>
            </a:r>
            <a:r>
              <a:rPr lang="en-US" sz="1700" dirty="0" err="1"/>
              <a:t>difícil</a:t>
            </a:r>
            <a:r>
              <a:rPr lang="en-US" sz="1700" dirty="0"/>
              <a:t> y </a:t>
            </a:r>
            <a:r>
              <a:rPr lang="en-US" sz="1700" dirty="0" err="1"/>
              <a:t>testaruda</a:t>
            </a:r>
            <a:r>
              <a:rPr lang="en-US" sz="1700" dirty="0"/>
              <a:t>.</a:t>
            </a:r>
          </a:p>
          <a:p>
            <a:pPr algn="l">
              <a:lnSpc>
                <a:spcPct val="90000"/>
              </a:lnSpc>
              <a:buFont typeface="Arial"/>
              <a:buChar char="•"/>
            </a:pPr>
            <a:r>
              <a:rPr lang="en-US" sz="1700" dirty="0"/>
              <a:t>Ella es </a:t>
            </a:r>
            <a:r>
              <a:rPr lang="en-US" sz="1700" dirty="0" err="1"/>
              <a:t>alta</a:t>
            </a:r>
            <a:r>
              <a:rPr lang="en-US" sz="1700" dirty="0"/>
              <a:t>, </a:t>
            </a:r>
            <a:r>
              <a:rPr lang="en-US" sz="1700" dirty="0" err="1"/>
              <a:t>bonita</a:t>
            </a:r>
            <a:r>
              <a:rPr lang="en-US" sz="1700" dirty="0"/>
              <a:t> y </a:t>
            </a:r>
            <a:r>
              <a:rPr lang="en-US" sz="1700" dirty="0" err="1"/>
              <a:t>delgada</a:t>
            </a:r>
            <a:r>
              <a:rPr lang="en-US" sz="1700" dirty="0"/>
              <a:t>.</a:t>
            </a:r>
          </a:p>
          <a:p>
            <a:pPr algn="l">
              <a:lnSpc>
                <a:spcPct val="90000"/>
              </a:lnSpc>
              <a:buFont typeface="Arial"/>
              <a:buChar char="•"/>
            </a:pPr>
            <a:r>
              <a:rPr lang="en-US" sz="1700" dirty="0"/>
              <a:t>Tiene el </a:t>
            </a:r>
            <a:r>
              <a:rPr lang="en-US" sz="1700" dirty="0" err="1"/>
              <a:t>pelo</a:t>
            </a:r>
            <a:r>
              <a:rPr lang="en-US" sz="1700" dirty="0"/>
              <a:t> pelirr0j0.</a:t>
            </a:r>
          </a:p>
          <a:p>
            <a:pPr algn="l">
              <a:lnSpc>
                <a:spcPct val="90000"/>
              </a:lnSpc>
              <a:buFont typeface="Arial"/>
              <a:buChar char="•"/>
            </a:pPr>
            <a:r>
              <a:rPr lang="en-US" sz="1700" dirty="0"/>
              <a:t>Le </a:t>
            </a:r>
            <a:r>
              <a:rPr lang="en-US" sz="1700" dirty="0" err="1"/>
              <a:t>gusta</a:t>
            </a:r>
            <a:r>
              <a:rPr lang="en-US" sz="1700" dirty="0"/>
              <a:t> </a:t>
            </a:r>
            <a:r>
              <a:rPr lang="en-US" sz="1700" dirty="0" err="1"/>
              <a:t>dar</a:t>
            </a:r>
            <a:r>
              <a:rPr lang="en-US" sz="1700" dirty="0"/>
              <a:t> </a:t>
            </a:r>
            <a:r>
              <a:rPr lang="en-US" sz="1700" dirty="0" err="1"/>
              <a:t>caminatas</a:t>
            </a:r>
            <a:r>
              <a:rPr lang="en-US" sz="1700" dirty="0"/>
              <a:t> con </a:t>
            </a:r>
            <a:r>
              <a:rPr lang="en-US" sz="1700" dirty="0" err="1"/>
              <a:t>su</a:t>
            </a:r>
            <a:r>
              <a:rPr lang="en-US" sz="1700" dirty="0"/>
              <a:t> </a:t>
            </a:r>
            <a:r>
              <a:rPr lang="en-US" sz="1700" dirty="0" err="1"/>
              <a:t>novio</a:t>
            </a:r>
            <a:r>
              <a:rPr lang="en-US" sz="1700" dirty="0"/>
              <a:t>, </a:t>
            </a:r>
            <a:r>
              <a:rPr lang="en-US" sz="1700" dirty="0" err="1"/>
              <a:t>ir</a:t>
            </a:r>
            <a:r>
              <a:rPr lang="en-US" sz="1700" dirty="0"/>
              <a:t> de bar </a:t>
            </a:r>
            <a:r>
              <a:rPr lang="en-US" sz="1700" dirty="0" err="1"/>
              <a:t>en</a:t>
            </a:r>
            <a:r>
              <a:rPr lang="en-US" sz="1700" dirty="0"/>
              <a:t> bar y </a:t>
            </a:r>
            <a:r>
              <a:rPr lang="en-US" sz="1700" dirty="0" err="1"/>
              <a:t>cuidar</a:t>
            </a:r>
            <a:r>
              <a:rPr lang="en-US" sz="1700" dirty="0"/>
              <a:t> </a:t>
            </a:r>
            <a:r>
              <a:rPr lang="en-US" sz="1700" dirty="0" err="1"/>
              <a:t>perros</a:t>
            </a:r>
            <a:r>
              <a:rPr lang="en-US" sz="1700" dirty="0"/>
              <a:t>.</a:t>
            </a:r>
          </a:p>
        </p:txBody>
      </p:sp>
      <p:pic>
        <p:nvPicPr>
          <p:cNvPr id="6" name="Picture 5" descr="A person wearing a hat&#10;&#10;Description generated with very high confidence">
            <a:extLst>
              <a:ext uri="{FF2B5EF4-FFF2-40B4-BE49-F238E27FC236}">
                <a16:creationId xmlns:a16="http://schemas.microsoft.com/office/drawing/2014/main" id="{97227BD2-4EE5-4DDF-B3E6-8720FF076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487" y="691573"/>
            <a:ext cx="1832706" cy="2443609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8" name="Picture 7" descr="A person holding a dog&#10;&#10;Description generated with high confidence">
            <a:extLst>
              <a:ext uri="{FF2B5EF4-FFF2-40B4-BE49-F238E27FC236}">
                <a16:creationId xmlns:a16="http://schemas.microsoft.com/office/drawing/2014/main" id="{C73EB20B-02DF-4F6A-A771-6942B58301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585" y="3423521"/>
            <a:ext cx="2443609" cy="2443609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0" name="Picture 9" descr="A couple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A063FCE6-1EF5-4D93-A474-3E486EDE66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387" y="1058419"/>
            <a:ext cx="3297635" cy="439684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4374410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35</TotalTime>
  <Words>212</Words>
  <Application>Microsoft Office PowerPoint</Application>
  <PresentationFormat>Widescreen</PresentationFormat>
  <Paragraphs>35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Corbel</vt:lpstr>
      <vt:lpstr>Parallax</vt:lpstr>
      <vt:lpstr>Mi Arbol Familiar</vt:lpstr>
      <vt:lpstr>Kamille</vt:lpstr>
      <vt:lpstr>Marcos</vt:lpstr>
      <vt:lpstr>Jocelyn</vt:lpstr>
      <vt:lpstr>Scott</vt:lpstr>
      <vt:lpstr>Brittany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 Arbol Familiar</dc:title>
  <dc:creator>Rachel L Perez</dc:creator>
  <cp:lastModifiedBy>Rachel L Perez</cp:lastModifiedBy>
  <cp:revision>5</cp:revision>
  <dcterms:created xsi:type="dcterms:W3CDTF">2018-10-19T14:27:31Z</dcterms:created>
  <dcterms:modified xsi:type="dcterms:W3CDTF">2018-10-19T15:10:25Z</dcterms:modified>
</cp:coreProperties>
</file>